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42" d="100"/>
          <a:sy n="42" d="100"/>
        </p:scale>
        <p:origin x="2307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F2787-5331-433E-83D1-A9821CEED329}" type="datetimeFigureOut">
              <a:rPr lang="nb-NO" smtClean="0"/>
              <a:t>21.06.2023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69C1-E1EA-4DBB-8DBC-B3A621E615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0178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F2787-5331-433E-83D1-A9821CEED329}" type="datetimeFigureOut">
              <a:rPr lang="nb-NO" smtClean="0"/>
              <a:t>21.06.2023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69C1-E1EA-4DBB-8DBC-B3A621E615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6826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F2787-5331-433E-83D1-A9821CEED329}" type="datetimeFigureOut">
              <a:rPr lang="nb-NO" smtClean="0"/>
              <a:t>21.06.2023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69C1-E1EA-4DBB-8DBC-B3A621E615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9884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F2787-5331-433E-83D1-A9821CEED329}" type="datetimeFigureOut">
              <a:rPr lang="nb-NO" smtClean="0"/>
              <a:t>21.06.2023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69C1-E1EA-4DBB-8DBC-B3A621E615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9990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F2787-5331-433E-83D1-A9821CEED329}" type="datetimeFigureOut">
              <a:rPr lang="nb-NO" smtClean="0"/>
              <a:t>21.06.2023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69C1-E1EA-4DBB-8DBC-B3A621E615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307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F2787-5331-433E-83D1-A9821CEED329}" type="datetimeFigureOut">
              <a:rPr lang="nb-NO" smtClean="0"/>
              <a:t>21.06.2023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69C1-E1EA-4DBB-8DBC-B3A621E615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2390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F2787-5331-433E-83D1-A9821CEED329}" type="datetimeFigureOut">
              <a:rPr lang="nb-NO" smtClean="0"/>
              <a:t>21.06.2023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69C1-E1EA-4DBB-8DBC-B3A621E615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0213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F2787-5331-433E-83D1-A9821CEED329}" type="datetimeFigureOut">
              <a:rPr lang="nb-NO" smtClean="0"/>
              <a:t>21.06.2023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69C1-E1EA-4DBB-8DBC-B3A621E615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58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F2787-5331-433E-83D1-A9821CEED329}" type="datetimeFigureOut">
              <a:rPr lang="nb-NO" smtClean="0"/>
              <a:t>21.06.2023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69C1-E1EA-4DBB-8DBC-B3A621E615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2242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F2787-5331-433E-83D1-A9821CEED329}" type="datetimeFigureOut">
              <a:rPr lang="nb-NO" smtClean="0"/>
              <a:t>21.06.2023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69C1-E1EA-4DBB-8DBC-B3A621E615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502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F2787-5331-433E-83D1-A9821CEED329}" type="datetimeFigureOut">
              <a:rPr lang="nb-NO" smtClean="0"/>
              <a:t>21.06.2023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69C1-E1EA-4DBB-8DBC-B3A621E615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97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F2787-5331-433E-83D1-A9821CEED329}" type="datetimeFigureOut">
              <a:rPr lang="nb-NO" smtClean="0"/>
              <a:t>21.06.2023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569C1-E1EA-4DBB-8DBC-B3A621E615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0839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alv ramme 3">
            <a:extLst>
              <a:ext uri="{FF2B5EF4-FFF2-40B4-BE49-F238E27FC236}">
                <a16:creationId xmlns:a16="http://schemas.microsoft.com/office/drawing/2014/main" id="{AEF748C3-5169-80F5-C353-97D1EB22A865}"/>
              </a:ext>
            </a:extLst>
          </p:cNvPr>
          <p:cNvSpPr/>
          <p:nvPr/>
        </p:nvSpPr>
        <p:spPr>
          <a:xfrm>
            <a:off x="1802172" y="738824"/>
            <a:ext cx="1058409" cy="1090569"/>
          </a:xfrm>
          <a:prstGeom prst="halfFrame">
            <a:avLst>
              <a:gd name="adj1" fmla="val 3589"/>
              <a:gd name="adj2" fmla="val 3589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Halv ramme 4">
            <a:extLst>
              <a:ext uri="{FF2B5EF4-FFF2-40B4-BE49-F238E27FC236}">
                <a16:creationId xmlns:a16="http://schemas.microsoft.com/office/drawing/2014/main" id="{42B02553-9F7D-9B0C-8E4F-69FAC8110887}"/>
              </a:ext>
            </a:extLst>
          </p:cNvPr>
          <p:cNvSpPr/>
          <p:nvPr/>
        </p:nvSpPr>
        <p:spPr>
          <a:xfrm rot="10800000">
            <a:off x="3807138" y="2664448"/>
            <a:ext cx="1058411" cy="1090572"/>
          </a:xfrm>
          <a:prstGeom prst="halfFrame">
            <a:avLst>
              <a:gd name="adj1" fmla="val 3589"/>
              <a:gd name="adj2" fmla="val 3589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Halv ramme 5">
            <a:extLst>
              <a:ext uri="{FF2B5EF4-FFF2-40B4-BE49-F238E27FC236}">
                <a16:creationId xmlns:a16="http://schemas.microsoft.com/office/drawing/2014/main" id="{1030032A-CD9D-2B4C-1630-97D8793A174D}"/>
              </a:ext>
            </a:extLst>
          </p:cNvPr>
          <p:cNvSpPr/>
          <p:nvPr/>
        </p:nvSpPr>
        <p:spPr>
          <a:xfrm rot="16200000">
            <a:off x="1786093" y="2680529"/>
            <a:ext cx="1090571" cy="1058412"/>
          </a:xfrm>
          <a:prstGeom prst="halfFrame">
            <a:avLst>
              <a:gd name="adj1" fmla="val 3589"/>
              <a:gd name="adj2" fmla="val 3589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Halv ramme 6">
            <a:extLst>
              <a:ext uri="{FF2B5EF4-FFF2-40B4-BE49-F238E27FC236}">
                <a16:creationId xmlns:a16="http://schemas.microsoft.com/office/drawing/2014/main" id="{EDC9FBF5-2178-CEEC-009C-1C8695C65DF8}"/>
              </a:ext>
            </a:extLst>
          </p:cNvPr>
          <p:cNvSpPr/>
          <p:nvPr/>
        </p:nvSpPr>
        <p:spPr>
          <a:xfrm rot="5400000">
            <a:off x="3791060" y="754905"/>
            <a:ext cx="1090569" cy="1058409"/>
          </a:xfrm>
          <a:prstGeom prst="halfFrame">
            <a:avLst>
              <a:gd name="adj1" fmla="val 3589"/>
              <a:gd name="adj2" fmla="val 3589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1F0C9A4-3560-9C08-93D0-A8A045374C37}"/>
              </a:ext>
            </a:extLst>
          </p:cNvPr>
          <p:cNvSpPr txBox="1"/>
          <p:nvPr/>
        </p:nvSpPr>
        <p:spPr>
          <a:xfrm rot="10800000">
            <a:off x="2125489" y="649040"/>
            <a:ext cx="243280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3900" dirty="0">
                <a:latin typeface="Gabriola" panose="04040605051002020D02" pitchFamily="82" charset="0"/>
                <a:ea typeface="Yu Gothic UI Semilight" panose="020B0400000000000000" pitchFamily="34" charset="-128"/>
              </a:rPr>
              <a:t>W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D858F3C2-D512-D32C-5ECD-F5BE69141EDA}"/>
              </a:ext>
            </a:extLst>
          </p:cNvPr>
          <p:cNvSpPr txBox="1">
            <a:spLocks/>
          </p:cNvSpPr>
          <p:nvPr/>
        </p:nvSpPr>
        <p:spPr>
          <a:xfrm>
            <a:off x="161138" y="4419303"/>
            <a:ext cx="6535724" cy="7756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6000" b="1">
                <a:latin typeface="Book Antiqua" panose="02040602050305030304" pitchFamily="18" charset="0"/>
              </a:rPr>
              <a:t>MYRENE IMPORT</a:t>
            </a:r>
            <a:endParaRPr lang="nb-NO" sz="6000" b="1" dirty="0">
              <a:latin typeface="Book Antiqua" panose="02040602050305030304" pitchFamily="18" charset="0"/>
            </a:endParaRP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E9E2EC-7849-9BAF-BF24-85D5359B6CB9}"/>
              </a:ext>
            </a:extLst>
          </p:cNvPr>
          <p:cNvSpPr txBox="1">
            <a:spLocks/>
          </p:cNvSpPr>
          <p:nvPr/>
        </p:nvSpPr>
        <p:spPr>
          <a:xfrm>
            <a:off x="254116" y="5335800"/>
            <a:ext cx="6349768" cy="775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b="1" dirty="0">
                <a:latin typeface="Book Antiqua" panose="02040602050305030304" pitchFamily="18" charset="0"/>
              </a:rPr>
              <a:t>KATTENS FAVORITT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1F777536-B294-40A8-977C-DDBBD37EE6BB}"/>
              </a:ext>
            </a:extLst>
          </p:cNvPr>
          <p:cNvSpPr txBox="1">
            <a:spLocks/>
          </p:cNvSpPr>
          <p:nvPr/>
        </p:nvSpPr>
        <p:spPr>
          <a:xfrm>
            <a:off x="1402405" y="6344930"/>
            <a:ext cx="4053189" cy="775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2800" b="1" dirty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</a:rPr>
              <a:t>www.myreneimport.no</a:t>
            </a:r>
          </a:p>
        </p:txBody>
      </p:sp>
      <p:pic>
        <p:nvPicPr>
          <p:cNvPr id="3" name="Bilde 2" descr="Et bilde som inneholder tekst, Font, logo, typografi&#10;&#10;Automatisk generert beskrivelse">
            <a:extLst>
              <a:ext uri="{FF2B5EF4-FFF2-40B4-BE49-F238E27FC236}">
                <a16:creationId xmlns:a16="http://schemas.microsoft.com/office/drawing/2014/main" id="{8F459FAC-579D-B3FC-E62A-D008B6662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" y="7445833"/>
            <a:ext cx="5589270" cy="208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798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</TotalTime>
  <Words>10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7" baseType="lpstr">
      <vt:lpstr>Arial</vt:lpstr>
      <vt:lpstr>Book Antiqua</vt:lpstr>
      <vt:lpstr>Calibri</vt:lpstr>
      <vt:lpstr>Calibri Light</vt:lpstr>
      <vt:lpstr>Gabriola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Jarl Myrene</dc:creator>
  <cp:lastModifiedBy>Jarl Myrene</cp:lastModifiedBy>
  <cp:revision>4</cp:revision>
  <dcterms:created xsi:type="dcterms:W3CDTF">2023-06-14T19:17:28Z</dcterms:created>
  <dcterms:modified xsi:type="dcterms:W3CDTF">2023-06-21T19:14:32Z</dcterms:modified>
</cp:coreProperties>
</file>